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72" r:id="rId13"/>
    <p:sldId id="274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42046-BC7B-42F5-8A92-937D15B16EB8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CFB1F-36A0-4335-9231-6B5BFBDAB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4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0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14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7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74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31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97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39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0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0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7" y="-1471310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-302589"/>
            <a:ext cx="9144000" cy="2387600"/>
          </a:xfrm>
        </p:spPr>
        <p:txBody>
          <a:bodyPr/>
          <a:lstStyle/>
          <a:p>
            <a:r>
              <a:rPr lang="en-GB" dirty="0" smtClean="0">
                <a:latin typeface="Friz Quadrata Std" panose="020E0602040504020404" pitchFamily="34" charset="0"/>
              </a:rPr>
              <a:t>Project Mayan</a:t>
            </a:r>
            <a:endParaRPr lang="en-GB" dirty="0">
              <a:latin typeface="Friz Quadrata Std" panose="020E0602040504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7" y="2407724"/>
            <a:ext cx="9144000" cy="1674340"/>
          </a:xfrm>
        </p:spPr>
        <p:txBody>
          <a:bodyPr/>
          <a:lstStyle/>
          <a:p>
            <a:r>
              <a:rPr lang="en-GB" dirty="0" smtClean="0">
                <a:latin typeface="Friz Quadrata Std" panose="020E0602040504020404" pitchFamily="34" charset="0"/>
              </a:rPr>
              <a:t>Concept </a:t>
            </a:r>
            <a:r>
              <a:rPr lang="en-GB" dirty="0" err="1" smtClean="0">
                <a:latin typeface="Friz Quadrata Std" panose="020E0602040504020404" pitchFamily="34" charset="0"/>
              </a:rPr>
              <a:t>Presentatie</a:t>
            </a:r>
            <a:endParaRPr lang="en-GB" dirty="0">
              <a:latin typeface="Friz Quadrata Std" panose="020E06020405040204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16" y="3657600"/>
            <a:ext cx="2731803" cy="25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De </a:t>
            </a:r>
            <a:r>
              <a:rPr lang="en-GB" sz="3200" dirty="0" err="1" smtClean="0">
                <a:latin typeface="Friz Quadrata Std" panose="020E0602040504020404" pitchFamily="34" charset="0"/>
              </a:rPr>
              <a:t>wereld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en</a:t>
            </a:r>
            <a:r>
              <a:rPr lang="en-GB" sz="3200" dirty="0" smtClean="0">
                <a:latin typeface="Friz Quadrata Std" panose="020E0602040504020404" pitchFamily="34" charset="0"/>
              </a:rPr>
              <a:t> levels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4" y="3034849"/>
            <a:ext cx="6558732" cy="3689287"/>
          </a:xfrm>
          <a:prstGeom prst="rect">
            <a:avLst/>
          </a:prstGeom>
          <a:ln w="38100">
            <a:solidFill>
              <a:srgbClr val="FF9933"/>
            </a:solidFill>
            <a:rou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1353484"/>
            <a:ext cx="6558732" cy="3689287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000246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4" y="3024653"/>
            <a:ext cx="6558732" cy="3689287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6254"/>
            <a:ext cx="6317673" cy="3553691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66254"/>
            <a:ext cx="6317673" cy="3553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9" y="166253"/>
            <a:ext cx="6317673" cy="35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6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24" y="3353405"/>
            <a:ext cx="7494603" cy="4215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12" y="-429619"/>
            <a:ext cx="8014825" cy="4508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08" y="1610150"/>
            <a:ext cx="6198238" cy="3486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505" y="1779790"/>
            <a:ext cx="6879858" cy="38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" y="280820"/>
            <a:ext cx="11212474" cy="63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De </a:t>
            </a:r>
            <a:r>
              <a:rPr lang="en-GB" sz="3200" dirty="0" err="1" smtClean="0">
                <a:latin typeface="Friz Quadrata Std" panose="020E0602040504020404" pitchFamily="34" charset="0"/>
              </a:rPr>
              <a:t>UserInterface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41" y="1353484"/>
            <a:ext cx="9219932" cy="51862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1339147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0" y="562096"/>
            <a:ext cx="10266744" cy="5775044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240766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Planning </a:t>
            </a:r>
            <a:r>
              <a:rPr lang="en-GB" sz="3200" dirty="0" err="1" smtClean="0">
                <a:latin typeface="Friz Quadrata Std" panose="020E0602040504020404" pitchFamily="34" charset="0"/>
              </a:rPr>
              <a:t>en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Taakverdeling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9" y="2190939"/>
            <a:ext cx="10555997" cy="3894518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12" y="1678478"/>
            <a:ext cx="9684689" cy="4919440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203919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" y="558477"/>
            <a:ext cx="10417215" cy="5859684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88282" y="3134376"/>
            <a:ext cx="405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Friz Quadrata Std" panose="020E0602040504020404" pitchFamily="34" charset="0"/>
              </a:rPr>
              <a:t>3D_Env_Portal</a:t>
            </a:r>
            <a:endParaRPr lang="en-GB" sz="4000" dirty="0">
              <a:latin typeface="Friz Quadrata Std" panose="020E0602040504020404" pitchFamily="34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6285051" y="3842262"/>
            <a:ext cx="324093" cy="995423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Up Arrow 9"/>
          <p:cNvSpPr/>
          <p:nvPr/>
        </p:nvSpPr>
        <p:spPr>
          <a:xfrm>
            <a:off x="7282402" y="3842261"/>
            <a:ext cx="287441" cy="136475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10"/>
          <p:cNvSpPr/>
          <p:nvPr/>
        </p:nvSpPr>
        <p:spPr>
          <a:xfrm>
            <a:off x="8548864" y="3842261"/>
            <a:ext cx="305769" cy="173408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689719" y="4837684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Main </a:t>
            </a:r>
            <a:r>
              <a:rPr lang="en-GB" dirty="0" err="1" smtClean="0"/>
              <a:t>categorie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696659" y="5258590"/>
            <a:ext cx="14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Sub </a:t>
            </a:r>
            <a:r>
              <a:rPr lang="en-GB" dirty="0" err="1"/>
              <a:t>c</a:t>
            </a:r>
            <a:r>
              <a:rPr lang="en-GB" dirty="0" err="1" smtClean="0"/>
              <a:t>ategorie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332095" y="562792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33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17" y="1476736"/>
            <a:ext cx="6832922" cy="3858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3028" y="2967335"/>
            <a:ext cx="453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latin typeface="Friz Quadrata Std" panose="020E0602040504020404" pitchFamily="34" charset="0"/>
              </a:rPr>
              <a:t>Nog </a:t>
            </a:r>
            <a:r>
              <a:rPr lang="en-GB" sz="5400" dirty="0" err="1" smtClean="0">
                <a:latin typeface="Friz Quadrata Std" panose="020E0602040504020404" pitchFamily="34" charset="0"/>
              </a:rPr>
              <a:t>vragen</a:t>
            </a:r>
            <a:r>
              <a:rPr lang="en-GB" sz="5400" dirty="0" smtClean="0">
                <a:latin typeface="Friz Quadrata Std" panose="020E0602040504020404" pitchFamily="34" charset="0"/>
              </a:rPr>
              <a:t>?</a:t>
            </a:r>
            <a:endParaRPr lang="en-GB" sz="5400" dirty="0">
              <a:latin typeface="Friz Quadrata Std" panose="020E0602040504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97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Het </a:t>
            </a:r>
            <a:r>
              <a:rPr lang="en-GB" sz="3200" dirty="0" smtClean="0">
                <a:solidFill>
                  <a:srgbClr val="C00000"/>
                </a:solidFill>
                <a:latin typeface="Code Bold" panose="020B0604020202020204" pitchFamily="50" charset="0"/>
              </a:rPr>
              <a:t>Sword</a:t>
            </a:r>
            <a:r>
              <a:rPr lang="en-GB" sz="3200" dirty="0" smtClean="0">
                <a:latin typeface="Code Bold" panose="020B0604020202020204" pitchFamily="50" charset="0"/>
              </a:rPr>
              <a:t> Throw Studios </a:t>
            </a:r>
            <a:r>
              <a:rPr lang="en-GB" sz="3200" dirty="0" smtClean="0">
                <a:latin typeface="Friz Quadrata Std" panose="020E0602040504020404" pitchFamily="34" charset="0"/>
              </a:rPr>
              <a:t>Team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218" y="1620456"/>
            <a:ext cx="9155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David Vink ( Code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Brian  van der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Vegt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Ramon </a:t>
            </a:r>
            <a:r>
              <a:rPr lang="en-GB" sz="2400" dirty="0" err="1" smtClean="0">
                <a:latin typeface="Friz Quadrata Std" panose="020E0602040504020404" pitchFamily="34" charset="0"/>
              </a:rPr>
              <a:t>Berkhout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Rick </a:t>
            </a:r>
            <a:r>
              <a:rPr lang="en-GB" sz="2400" dirty="0" err="1" smtClean="0">
                <a:latin typeface="Friz Quadrata Std" panose="020E0602040504020404" pitchFamily="34" charset="0"/>
              </a:rPr>
              <a:t>Greeve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 </a:t>
            </a:r>
            <a:endParaRPr lang="en-GB" sz="2400" dirty="0">
              <a:latin typeface="Friz Quadrata Std" panose="020E06020405040204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84" y="1627115"/>
            <a:ext cx="4670332" cy="44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Inhouds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Opgave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218" y="1620456"/>
            <a:ext cx="91555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err="1" smtClean="0">
                <a:latin typeface="Friz Quadrata Std" panose="020E0602040504020404" pitchFamily="34" charset="0"/>
              </a:rPr>
              <a:t>Ons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idee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De </a:t>
            </a:r>
            <a:r>
              <a:rPr lang="en-GB" sz="2400" dirty="0" err="1" smtClean="0">
                <a:latin typeface="Friz Quadrata Std" panose="020E0602040504020404" pitchFamily="34" charset="0"/>
              </a:rPr>
              <a:t>artstyle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De </a:t>
            </a:r>
            <a:r>
              <a:rPr lang="en-GB" sz="2400" dirty="0" err="1" smtClean="0">
                <a:latin typeface="Friz Quadrata Std" panose="020E0602040504020404" pitchFamily="34" charset="0"/>
              </a:rPr>
              <a:t>Wereld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en</a:t>
            </a:r>
            <a:r>
              <a:rPr lang="en-GB" sz="2400" dirty="0" smtClean="0">
                <a:latin typeface="Friz Quadrata Std" panose="020E0602040504020404" pitchFamily="34" charset="0"/>
              </a:rPr>
              <a:t> Levels</a:t>
            </a: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De User interface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Planning </a:t>
            </a:r>
            <a:r>
              <a:rPr lang="en-GB" sz="2400" dirty="0" err="1" smtClean="0">
                <a:latin typeface="Friz Quadrata Std" panose="020E0602040504020404" pitchFamily="34" charset="0"/>
              </a:rPr>
              <a:t>en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taakverdeling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Trello</a:t>
            </a:r>
            <a:endParaRPr lang="en-GB" sz="2400" dirty="0">
              <a:latin typeface="Friz Quadrata Std" panose="020E0602040504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58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444" y="1353484"/>
            <a:ext cx="915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Versla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Mayan Evil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8" y="-181728"/>
            <a:ext cx="13551379" cy="76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0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444" y="1353484"/>
            <a:ext cx="915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Gameplay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vergelijkbaar</a:t>
            </a:r>
            <a:r>
              <a:rPr lang="en-GB" sz="2400" dirty="0" smtClean="0">
                <a:latin typeface="Friz Quadrata Std" panose="020E0602040504020404" pitchFamily="34" charset="0"/>
              </a:rPr>
              <a:t> met Skyrim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56" y="2250736"/>
            <a:ext cx="7183055" cy="40378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9199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44" y="1353484"/>
            <a:ext cx="10146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home </a:t>
            </a:r>
            <a:r>
              <a:rPr lang="en-GB" sz="2400" dirty="0" err="1" smtClean="0">
                <a:latin typeface="Friz Quadrata Std" panose="020E0602040504020404" pitchFamily="34" charset="0"/>
              </a:rPr>
              <a:t>plek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waar</a:t>
            </a:r>
            <a:r>
              <a:rPr lang="en-GB" sz="2400" dirty="0" smtClean="0">
                <a:latin typeface="Friz Quadrata Std" panose="020E0602040504020404" pitchFamily="34" charset="0"/>
              </a:rPr>
              <a:t> je steeds </a:t>
            </a:r>
            <a:r>
              <a:rPr lang="en-GB" sz="2400" dirty="0" err="1" smtClean="0">
                <a:latin typeface="Friz Quadrata Std" panose="020E0602040504020404" pitchFamily="34" charset="0"/>
              </a:rPr>
              <a:t>terug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komt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Hier</a:t>
            </a:r>
            <a:r>
              <a:rPr lang="en-GB" sz="2400" dirty="0" smtClean="0">
                <a:latin typeface="Friz Quadrata Std" panose="020E0602040504020404" pitchFamily="34" charset="0"/>
              </a:rPr>
              <a:t> is de shop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waar</a:t>
            </a:r>
            <a:r>
              <a:rPr lang="en-GB" sz="2400" dirty="0" smtClean="0">
                <a:latin typeface="Friz Quadrata Std" panose="020E0602040504020404" pitchFamily="34" charset="0"/>
              </a:rPr>
              <a:t> je </a:t>
            </a:r>
            <a:r>
              <a:rPr lang="en-GB" sz="2400" dirty="0" err="1" smtClean="0">
                <a:latin typeface="Friz Quadrata Std" panose="020E0602040504020404" pitchFamily="34" charset="0"/>
              </a:rPr>
              <a:t>je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wapens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upgraden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trinkets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kopen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Wanneer</a:t>
            </a:r>
            <a:r>
              <a:rPr lang="en-GB" sz="2400" dirty="0" smtClean="0">
                <a:latin typeface="Friz Quadrata Std" panose="020E0602040504020404" pitchFamily="34" charset="0"/>
              </a:rPr>
              <a:t> je </a:t>
            </a:r>
            <a:r>
              <a:rPr lang="en-GB" sz="2400" dirty="0" err="1" smtClean="0">
                <a:latin typeface="Friz Quadrata Std" panose="020E0602040504020404" pitchFamily="34" charset="0"/>
              </a:rPr>
              <a:t>alle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sleutels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hebt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je de </a:t>
            </a:r>
            <a:r>
              <a:rPr lang="en-GB" sz="2400" dirty="0" err="1" smtClean="0">
                <a:latin typeface="Friz Quadrata Std" panose="020E0602040504020404" pitchFamily="34" charset="0"/>
              </a:rPr>
              <a:t>laatste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uitdaging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aan</a:t>
            </a:r>
            <a:endParaRPr lang="en-GB" sz="2400" dirty="0" smtClean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07" y="4020019"/>
            <a:ext cx="4465705" cy="2552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23" y="4020019"/>
            <a:ext cx="5657438" cy="3182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62" y="3362068"/>
            <a:ext cx="7309406" cy="41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" y="121051"/>
            <a:ext cx="11775311" cy="6599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0" y="528756"/>
            <a:ext cx="10489448" cy="59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0" y="520861"/>
            <a:ext cx="10638420" cy="59841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7330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Art Style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444" y="1653908"/>
            <a:ext cx="1014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Cartoony </a:t>
            </a:r>
            <a:r>
              <a:rPr lang="en-GB" sz="2400" dirty="0" err="1" smtClean="0">
                <a:latin typeface="Friz Quadrata Std" panose="020E0602040504020404" pitchFamily="34" charset="0"/>
              </a:rPr>
              <a:t>uitstraling</a:t>
            </a:r>
            <a:r>
              <a:rPr lang="en-GB" sz="2400" dirty="0" smtClean="0">
                <a:latin typeface="Friz Quadrata Std" panose="020E0602040504020404" pitchFamily="34" charset="0"/>
              </a:rPr>
              <a:t> met PBR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81" y="2314936"/>
            <a:ext cx="7545932" cy="4244587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271395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135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Code Bold</vt:lpstr>
      <vt:lpstr>Friz Quadrata Std</vt:lpstr>
      <vt:lpstr>Office Theme</vt:lpstr>
      <vt:lpstr>Project Mayan</vt:lpstr>
      <vt:lpstr>Het Sword Throw Studios Team</vt:lpstr>
      <vt:lpstr>Inhouds Opgave</vt:lpstr>
      <vt:lpstr>Ons idee</vt:lpstr>
      <vt:lpstr>Ons idee</vt:lpstr>
      <vt:lpstr>Ons idee</vt:lpstr>
      <vt:lpstr>PowerPoint Presentation</vt:lpstr>
      <vt:lpstr>PowerPoint Presentation</vt:lpstr>
      <vt:lpstr>Art Style</vt:lpstr>
      <vt:lpstr>De wereld en levels</vt:lpstr>
      <vt:lpstr>PowerPoint Presentation</vt:lpstr>
      <vt:lpstr>PowerPoint Presentation</vt:lpstr>
      <vt:lpstr>PowerPoint Presentation</vt:lpstr>
      <vt:lpstr>De UserInterface</vt:lpstr>
      <vt:lpstr>PowerPoint Presentation</vt:lpstr>
      <vt:lpstr>Planning en Taakverdeling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Mayan</dc:title>
  <dc:creator>David Vink</dc:creator>
  <cp:lastModifiedBy>David Vink</cp:lastModifiedBy>
  <cp:revision>25</cp:revision>
  <dcterms:created xsi:type="dcterms:W3CDTF">2016-05-11T07:28:16Z</dcterms:created>
  <dcterms:modified xsi:type="dcterms:W3CDTF">2016-05-12T08:26:53Z</dcterms:modified>
</cp:coreProperties>
</file>